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6" r:id="rId18"/>
    <p:sldId id="273" r:id="rId19"/>
    <p:sldId id="274" r:id="rId20"/>
    <p:sldId id="275" r:id="rId21"/>
    <p:sldId id="278" r:id="rId22"/>
    <p:sldId id="277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9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B0DC19F-14F2-4705-881D-94953C1B5576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FA1543C-1F57-4668-96E5-B4D06B8E1D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0DC19F-14F2-4705-881D-94953C1B5576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1543C-1F57-4668-96E5-B4D06B8E1D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B0DC19F-14F2-4705-881D-94953C1B5576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FA1543C-1F57-4668-96E5-B4D06B8E1D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0DC19F-14F2-4705-881D-94953C1B5576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1543C-1F57-4668-96E5-B4D06B8E1D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B0DC19F-14F2-4705-881D-94953C1B5576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FA1543C-1F57-4668-96E5-B4D06B8E1D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0DC19F-14F2-4705-881D-94953C1B5576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1543C-1F57-4668-96E5-B4D06B8E1D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0DC19F-14F2-4705-881D-94953C1B5576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1543C-1F57-4668-96E5-B4D06B8E1D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0DC19F-14F2-4705-881D-94953C1B5576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1543C-1F57-4668-96E5-B4D06B8E1D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B0DC19F-14F2-4705-881D-94953C1B5576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1543C-1F57-4668-96E5-B4D06B8E1D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0DC19F-14F2-4705-881D-94953C1B5576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1543C-1F57-4668-96E5-B4D06B8E1D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0DC19F-14F2-4705-881D-94953C1B5576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A1543C-1F57-4668-96E5-B4D06B8E1D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B0DC19F-14F2-4705-881D-94953C1B5576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FA1543C-1F57-4668-96E5-B4D06B8E1D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62000" y="2286000"/>
            <a:ext cx="8458200" cy="1470025"/>
          </a:xfrm>
        </p:spPr>
        <p:txBody>
          <a:bodyPr/>
          <a:lstStyle/>
          <a:p>
            <a:r>
              <a:rPr lang="en-US" dirty="0" smtClean="0"/>
              <a:t>    Mon Roman Photo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886200"/>
            <a:ext cx="4953000" cy="1752600"/>
          </a:xfrm>
        </p:spPr>
        <p:txBody>
          <a:bodyPr/>
          <a:lstStyle/>
          <a:p>
            <a:r>
              <a:rPr lang="en-US" dirty="0" smtClean="0"/>
              <a:t>Par Olivia McConney</a:t>
            </a:r>
          </a:p>
          <a:p>
            <a:r>
              <a:rPr lang="en-US" dirty="0" err="1" smtClean="0"/>
              <a:t>Français</a:t>
            </a:r>
            <a:endParaRPr lang="en-US" dirty="0" smtClean="0"/>
          </a:p>
          <a:p>
            <a:r>
              <a:rPr lang="en-US" dirty="0" smtClean="0"/>
              <a:t>2 </a:t>
            </a:r>
            <a:r>
              <a:rPr lang="en-US" smtClean="0"/>
              <a:t>Novembre </a:t>
            </a:r>
            <a:r>
              <a:rPr lang="en-US" dirty="0" smtClean="0"/>
              <a:t>2010</a:t>
            </a:r>
            <a:endParaRPr lang="en-US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2604484" cy="4200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228600"/>
            <a:ext cx="4419600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724400"/>
            <a:ext cx="1848429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3886200"/>
            <a:ext cx="2147946" cy="2786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24200" y="5080552"/>
            <a:ext cx="2296554" cy="1777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3810000" y="228600"/>
            <a:ext cx="4419600" cy="1905000"/>
          </a:xfrm>
          <a:prstGeom prst="wedgeRoundRectCallout">
            <a:avLst>
              <a:gd name="adj1" fmla="val 21581"/>
              <a:gd name="adj2" fmla="val 7530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Je </a:t>
            </a:r>
            <a:r>
              <a:rPr lang="en-US" dirty="0" err="1" smtClean="0"/>
              <a:t>suis</a:t>
            </a:r>
            <a:r>
              <a:rPr lang="en-US" dirty="0" smtClean="0"/>
              <a:t> intelligent, </a:t>
            </a:r>
            <a:r>
              <a:rPr lang="en-US" dirty="0" err="1" smtClean="0"/>
              <a:t>sympa</a:t>
            </a:r>
            <a:r>
              <a:rPr lang="en-US" dirty="0" smtClean="0"/>
              <a:t> et </a:t>
            </a:r>
            <a:r>
              <a:rPr lang="en-US" dirty="0" err="1" smtClean="0"/>
              <a:t>travailleur</a:t>
            </a:r>
            <a:r>
              <a:rPr lang="en-US" dirty="0" smtClean="0"/>
              <a:t>. </a:t>
            </a:r>
            <a:r>
              <a:rPr lang="en-US" dirty="0" err="1" smtClean="0"/>
              <a:t>J’aime</a:t>
            </a:r>
            <a:r>
              <a:rPr lang="en-US" dirty="0" smtClean="0"/>
              <a:t> faire de la voile et de la </a:t>
            </a:r>
            <a:r>
              <a:rPr lang="en-US" dirty="0" err="1" smtClean="0"/>
              <a:t>natation</a:t>
            </a:r>
            <a:r>
              <a:rPr lang="en-US" dirty="0" smtClean="0"/>
              <a:t>. Je </a:t>
            </a:r>
            <a:r>
              <a:rPr lang="en-US" dirty="0" err="1" smtClean="0"/>
              <a:t>joue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un </a:t>
            </a:r>
            <a:r>
              <a:rPr lang="en-US" dirty="0" err="1" smtClean="0"/>
              <a:t>bande</a:t>
            </a:r>
            <a:r>
              <a:rPr lang="en-US" dirty="0" smtClean="0"/>
              <a:t>. Je </a:t>
            </a:r>
            <a:r>
              <a:rPr lang="en-US" dirty="0" err="1" smtClean="0"/>
              <a:t>suis</a:t>
            </a:r>
            <a:r>
              <a:rPr lang="en-US" dirty="0" smtClean="0"/>
              <a:t> </a:t>
            </a:r>
            <a:r>
              <a:rPr lang="en-US" dirty="0" err="1" smtClean="0"/>
              <a:t>employé</a:t>
            </a:r>
            <a:r>
              <a:rPr lang="en-US" dirty="0" smtClean="0"/>
              <a:t> de </a:t>
            </a:r>
            <a:r>
              <a:rPr lang="en-US" dirty="0" err="1" smtClean="0"/>
              <a:t>banque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2819400"/>
            <a:ext cx="1850680" cy="30486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362200"/>
            <a:ext cx="5833425" cy="3886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cxnSp>
        <p:nvCxnSpPr>
          <p:cNvPr id="7" name="Straight Arrow Connector 6"/>
          <p:cNvCxnSpPr/>
          <p:nvPr/>
        </p:nvCxnSpPr>
        <p:spPr>
          <a:xfrm rot="10800000">
            <a:off x="2743200" y="4800600"/>
            <a:ext cx="2133600" cy="1828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953000" y="6400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MOI!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0" y="3733800"/>
            <a:ext cx="3383280" cy="877824"/>
          </a:xfrm>
        </p:spPr>
        <p:txBody>
          <a:bodyPr>
            <a:noAutofit/>
          </a:bodyPr>
          <a:lstStyle/>
          <a:p>
            <a:r>
              <a:rPr lang="en-US" sz="7200" dirty="0" smtClean="0"/>
              <a:t>Ma </a:t>
            </a:r>
            <a:r>
              <a:rPr lang="en-US" sz="7200" dirty="0" err="1" smtClean="0"/>
              <a:t>Mère</a:t>
            </a:r>
            <a:endParaRPr lang="en-US" sz="72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3581400" y="533400"/>
            <a:ext cx="4800600" cy="1371600"/>
          </a:xfrm>
          <a:prstGeom prst="wedgeRoundRectCallout">
            <a:avLst>
              <a:gd name="adj1" fmla="val -47500"/>
              <a:gd name="adj2" fmla="val 150278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Bonjour. Je </a:t>
            </a:r>
            <a:r>
              <a:rPr lang="en-US" dirty="0" err="1" smtClean="0"/>
              <a:t>m’appelle</a:t>
            </a:r>
            <a:r>
              <a:rPr lang="en-US" dirty="0" smtClean="0"/>
              <a:t> Patricia. Mon </a:t>
            </a:r>
            <a:r>
              <a:rPr lang="en-US" dirty="0" err="1" smtClean="0"/>
              <a:t>anniversaire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le 29 </a:t>
            </a:r>
            <a:r>
              <a:rPr lang="en-US" dirty="0" err="1" smtClean="0"/>
              <a:t>Juin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1" y="2085262"/>
            <a:ext cx="2819400" cy="43345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3886200" y="457200"/>
            <a:ext cx="3276600" cy="2057400"/>
          </a:xfrm>
          <a:prstGeom prst="wedgeRoundRectCallout">
            <a:avLst>
              <a:gd name="adj1" fmla="val -55252"/>
              <a:gd name="adj2" fmla="val 6720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J’ai</a:t>
            </a:r>
            <a:r>
              <a:rPr lang="en-US" dirty="0" smtClean="0"/>
              <a:t> les </a:t>
            </a:r>
            <a:r>
              <a:rPr lang="en-US" dirty="0" err="1" smtClean="0"/>
              <a:t>cheveux</a:t>
            </a:r>
            <a:r>
              <a:rPr lang="en-US" dirty="0" smtClean="0"/>
              <a:t> noirs, longs et </a:t>
            </a:r>
            <a:r>
              <a:rPr lang="en-US" dirty="0" err="1" smtClean="0"/>
              <a:t>raides</a:t>
            </a:r>
            <a:r>
              <a:rPr lang="en-US" dirty="0" smtClean="0"/>
              <a:t>. </a:t>
            </a:r>
            <a:r>
              <a:rPr lang="en-US" dirty="0" err="1" smtClean="0"/>
              <a:t>J’ai</a:t>
            </a:r>
            <a:r>
              <a:rPr lang="en-US" dirty="0" smtClean="0"/>
              <a:t> les </a:t>
            </a:r>
            <a:r>
              <a:rPr lang="en-US" dirty="0" err="1" smtClean="0"/>
              <a:t>yeux</a:t>
            </a:r>
            <a:r>
              <a:rPr lang="en-US" dirty="0" smtClean="0"/>
              <a:t> noirs. Je </a:t>
            </a:r>
            <a:r>
              <a:rPr lang="en-US" dirty="0" err="1" smtClean="0"/>
              <a:t>suis</a:t>
            </a:r>
            <a:r>
              <a:rPr lang="en-US" dirty="0" smtClean="0"/>
              <a:t> petite et mince. </a:t>
            </a:r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124200"/>
            <a:ext cx="3004527" cy="34463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447800"/>
            <a:ext cx="2819400" cy="45028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590800"/>
            <a:ext cx="6858000" cy="358582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Rounded Rectangular Callout 3"/>
          <p:cNvSpPr/>
          <p:nvPr/>
        </p:nvSpPr>
        <p:spPr>
          <a:xfrm>
            <a:off x="3733800" y="228600"/>
            <a:ext cx="4419600" cy="1905000"/>
          </a:xfrm>
          <a:prstGeom prst="wedgeRoundRectCallout">
            <a:avLst>
              <a:gd name="adj1" fmla="val -17730"/>
              <a:gd name="adj2" fmla="val 9610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Je </a:t>
            </a:r>
            <a:r>
              <a:rPr lang="en-US" dirty="0" err="1" smtClean="0"/>
              <a:t>suis</a:t>
            </a:r>
            <a:r>
              <a:rPr lang="en-US" dirty="0" smtClean="0"/>
              <a:t> </a:t>
            </a:r>
            <a:r>
              <a:rPr lang="en-US" dirty="0" err="1" smtClean="0"/>
              <a:t>organisée</a:t>
            </a:r>
            <a:r>
              <a:rPr lang="en-US" dirty="0" smtClean="0"/>
              <a:t>, </a:t>
            </a:r>
            <a:r>
              <a:rPr lang="en-US" dirty="0" err="1" smtClean="0"/>
              <a:t>calme</a:t>
            </a:r>
            <a:r>
              <a:rPr lang="en-US" dirty="0" smtClean="0"/>
              <a:t> et </a:t>
            </a:r>
            <a:r>
              <a:rPr lang="en-US" dirty="0" err="1" smtClean="0"/>
              <a:t>gentille</a:t>
            </a:r>
            <a:r>
              <a:rPr lang="en-US" dirty="0" smtClean="0"/>
              <a:t>. </a:t>
            </a:r>
            <a:r>
              <a:rPr lang="en-US" dirty="0" err="1" smtClean="0"/>
              <a:t>J’aime</a:t>
            </a:r>
            <a:r>
              <a:rPr lang="en-US" dirty="0" smtClean="0"/>
              <a:t>  </a:t>
            </a:r>
            <a:r>
              <a:rPr lang="en-US" dirty="0" err="1" smtClean="0"/>
              <a:t>aller</a:t>
            </a:r>
            <a:r>
              <a:rPr lang="en-US" dirty="0" smtClean="0"/>
              <a:t> au restaurant avec </a:t>
            </a:r>
            <a:r>
              <a:rPr lang="en-US" dirty="0" err="1" smtClean="0"/>
              <a:t>mes</a:t>
            </a:r>
            <a:r>
              <a:rPr lang="en-US" dirty="0" smtClean="0"/>
              <a:t> </a:t>
            </a:r>
            <a:r>
              <a:rPr lang="en-US" dirty="0" err="1" smtClean="0"/>
              <a:t>amis</a:t>
            </a:r>
            <a:r>
              <a:rPr lang="en-US" dirty="0" smtClean="0"/>
              <a:t>. </a:t>
            </a:r>
            <a:r>
              <a:rPr lang="en-US" dirty="0" err="1" smtClean="0"/>
              <a:t>J’aime</a:t>
            </a:r>
            <a:r>
              <a:rPr lang="en-US" dirty="0" smtClean="0"/>
              <a:t> </a:t>
            </a:r>
            <a:r>
              <a:rPr lang="en-US" dirty="0" err="1" smtClean="0"/>
              <a:t>aussi</a:t>
            </a:r>
            <a:r>
              <a:rPr lang="en-US" dirty="0" smtClean="0"/>
              <a:t> faire de la </a:t>
            </a:r>
            <a:r>
              <a:rPr lang="en-US" dirty="0" err="1" smtClean="0"/>
              <a:t>marche</a:t>
            </a:r>
            <a:r>
              <a:rPr lang="en-US" dirty="0" smtClean="0"/>
              <a:t> avec </a:t>
            </a:r>
            <a:r>
              <a:rPr lang="en-US" dirty="0" err="1" smtClean="0"/>
              <a:t>mes</a:t>
            </a:r>
            <a:r>
              <a:rPr lang="en-US" dirty="0" smtClean="0"/>
              <a:t> </a:t>
            </a:r>
            <a:r>
              <a:rPr lang="en-US" dirty="0" err="1" smtClean="0"/>
              <a:t>amies</a:t>
            </a:r>
            <a:r>
              <a:rPr lang="en-US" dirty="0" smtClean="0"/>
              <a:t>.  Je ne </a:t>
            </a:r>
            <a:r>
              <a:rPr lang="en-US" dirty="0" err="1" smtClean="0"/>
              <a:t>travaille</a:t>
            </a:r>
            <a:r>
              <a:rPr lang="en-US" dirty="0" smtClean="0"/>
              <a:t> pas.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828800"/>
            <a:ext cx="5897880" cy="2667000"/>
          </a:xfrm>
        </p:spPr>
        <p:txBody>
          <a:bodyPr>
            <a:normAutofit/>
          </a:bodyPr>
          <a:lstStyle/>
          <a:p>
            <a:r>
              <a:rPr lang="en-US" sz="7200" dirty="0" smtClean="0"/>
              <a:t> Mon Chat</a:t>
            </a:r>
            <a:endParaRPr lang="en-US" sz="72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2895600" y="381000"/>
            <a:ext cx="3581400" cy="1752600"/>
          </a:xfrm>
          <a:prstGeom prst="wedgeRoundRectCallout">
            <a:avLst>
              <a:gd name="adj1" fmla="val -61258"/>
              <a:gd name="adj2" fmla="val 2423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Mon chat </a:t>
            </a:r>
            <a:r>
              <a:rPr lang="en-US" dirty="0" err="1" smtClean="0"/>
              <a:t>s’appelle</a:t>
            </a:r>
            <a:r>
              <a:rPr lang="en-US" dirty="0" smtClean="0"/>
              <a:t> Tiger. Il a 3 </a:t>
            </a:r>
            <a:r>
              <a:rPr lang="en-US" dirty="0" err="1" smtClean="0"/>
              <a:t>ans</a:t>
            </a:r>
            <a:r>
              <a:rPr lang="en-US" dirty="0" smtClean="0"/>
              <a:t> et son </a:t>
            </a:r>
            <a:r>
              <a:rPr lang="en-US" dirty="0" err="1" smtClean="0"/>
              <a:t>anniversaire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le 15 </a:t>
            </a:r>
            <a:r>
              <a:rPr lang="en-US" dirty="0" err="1" smtClean="0"/>
              <a:t>Novembre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362200"/>
            <a:ext cx="3581400" cy="42424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04800"/>
            <a:ext cx="1613869" cy="184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5410200" y="228600"/>
            <a:ext cx="3276600" cy="1371600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Tiger a les </a:t>
            </a:r>
            <a:r>
              <a:rPr lang="en-US" dirty="0" err="1" smtClean="0"/>
              <a:t>poils</a:t>
            </a:r>
            <a:r>
              <a:rPr lang="en-US" dirty="0" smtClean="0"/>
              <a:t> roux et </a:t>
            </a:r>
            <a:r>
              <a:rPr lang="en-US" dirty="0" err="1" smtClean="0"/>
              <a:t>blancs</a:t>
            </a:r>
            <a:r>
              <a:rPr lang="en-US" dirty="0" smtClean="0"/>
              <a:t>. Il a les </a:t>
            </a:r>
            <a:r>
              <a:rPr lang="en-US" dirty="0" err="1" smtClean="0"/>
              <a:t>yeux</a:t>
            </a:r>
            <a:r>
              <a:rPr lang="en-US" dirty="0" smtClean="0"/>
              <a:t> </a:t>
            </a:r>
            <a:r>
              <a:rPr lang="en-US" dirty="0" err="1" smtClean="0"/>
              <a:t>verts</a:t>
            </a:r>
            <a:r>
              <a:rPr lang="en-US" dirty="0" smtClean="0"/>
              <a:t> . Il </a:t>
            </a:r>
            <a:r>
              <a:rPr lang="en-US" dirty="0" err="1" smtClean="0"/>
              <a:t>est</a:t>
            </a:r>
            <a:r>
              <a:rPr lang="en-US" dirty="0" smtClean="0"/>
              <a:t> grand et </a:t>
            </a:r>
            <a:r>
              <a:rPr lang="en-US" dirty="0" err="1" smtClean="0"/>
              <a:t>gros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657600"/>
            <a:ext cx="7010400" cy="231149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3733800" cy="2800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828800"/>
            <a:ext cx="1064821" cy="121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667000"/>
            <a:ext cx="4800600" cy="35204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Rounded Rectangular Callout 6"/>
          <p:cNvSpPr/>
          <p:nvPr/>
        </p:nvSpPr>
        <p:spPr>
          <a:xfrm>
            <a:off x="3733800" y="228600"/>
            <a:ext cx="4419600" cy="1905000"/>
          </a:xfrm>
          <a:prstGeom prst="wedgeRoundRectCallout">
            <a:avLst>
              <a:gd name="adj1" fmla="val -69799"/>
              <a:gd name="adj2" fmla="val -1190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Quelquefois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méchant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d’habitude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paresseux</a:t>
            </a:r>
            <a:r>
              <a:rPr lang="en-US" dirty="0" smtClean="0"/>
              <a:t> et intelligent. Il </a:t>
            </a:r>
            <a:r>
              <a:rPr lang="en-US" dirty="0" err="1" smtClean="0"/>
              <a:t>aime</a:t>
            </a:r>
            <a:r>
              <a:rPr lang="en-US" dirty="0" smtClean="0"/>
              <a:t>  manger et </a:t>
            </a:r>
            <a:r>
              <a:rPr lang="en-US" dirty="0" err="1" smtClean="0"/>
              <a:t>dormir.Il</a:t>
            </a:r>
            <a:r>
              <a:rPr lang="en-US" dirty="0" smtClean="0"/>
              <a:t> </a:t>
            </a:r>
            <a:r>
              <a:rPr lang="en-US" dirty="0" err="1" smtClean="0"/>
              <a:t>aime</a:t>
            </a:r>
            <a:r>
              <a:rPr lang="en-US" dirty="0" smtClean="0"/>
              <a:t> </a:t>
            </a:r>
            <a:r>
              <a:rPr lang="en-US" dirty="0" err="1" smtClean="0"/>
              <a:t>aussi</a:t>
            </a:r>
            <a:r>
              <a:rPr lang="en-US" dirty="0" smtClean="0"/>
              <a:t> </a:t>
            </a:r>
            <a:r>
              <a:rPr lang="en-US" dirty="0" err="1" smtClean="0"/>
              <a:t>jouer</a:t>
            </a:r>
            <a:r>
              <a:rPr lang="en-US" dirty="0" smtClean="0"/>
              <a:t> et faire des </a:t>
            </a:r>
            <a:r>
              <a:rPr lang="en-US" dirty="0" err="1" smtClean="0"/>
              <a:t>bisous</a:t>
            </a:r>
            <a:r>
              <a:rPr lang="en-US" dirty="0" smtClean="0"/>
              <a:t>.  </a:t>
            </a:r>
            <a:endParaRPr lang="en-US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590800"/>
            <a:ext cx="2743200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228600"/>
            <a:ext cx="1613869" cy="184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Ma </a:t>
            </a:r>
            <a:r>
              <a:rPr lang="en-US" dirty="0" err="1" smtClean="0"/>
              <a:t>famille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sympa</a:t>
            </a:r>
            <a:r>
              <a:rPr lang="en-US" dirty="0" smtClean="0"/>
              <a:t> et </a:t>
            </a:r>
            <a:r>
              <a:rPr lang="en-US" dirty="0" err="1" smtClean="0"/>
              <a:t>drôle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quelquefois</a:t>
            </a:r>
            <a:r>
              <a:rPr lang="en-US" dirty="0" smtClean="0"/>
              <a:t> je me dispute avec ma </a:t>
            </a:r>
            <a:r>
              <a:rPr lang="en-US" dirty="0" err="1" smtClean="0"/>
              <a:t>mère</a:t>
            </a:r>
            <a:r>
              <a:rPr lang="en-US" dirty="0" smtClean="0"/>
              <a:t>. Je me dispute avec ma </a:t>
            </a:r>
            <a:r>
              <a:rPr lang="en-US" dirty="0" err="1" smtClean="0"/>
              <a:t>mère</a:t>
            </a:r>
            <a:r>
              <a:rPr lang="en-US" dirty="0" smtClean="0"/>
              <a:t> </a:t>
            </a:r>
            <a:r>
              <a:rPr lang="en-US" dirty="0" err="1" smtClean="0"/>
              <a:t>parce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je ne </a:t>
            </a:r>
            <a:r>
              <a:rPr lang="en-US" dirty="0" err="1" smtClean="0"/>
              <a:t>fais</a:t>
            </a:r>
            <a:r>
              <a:rPr lang="en-US" dirty="0" smtClean="0"/>
              <a:t> pas </a:t>
            </a:r>
            <a:r>
              <a:rPr lang="en-US" dirty="0" err="1" smtClean="0"/>
              <a:t>mon</a:t>
            </a:r>
            <a:r>
              <a:rPr lang="en-US" dirty="0" smtClean="0"/>
              <a:t> lit. </a:t>
            </a:r>
            <a:r>
              <a:rPr lang="en-US" dirty="0" err="1" smtClean="0"/>
              <a:t>J’aime</a:t>
            </a:r>
            <a:r>
              <a:rPr lang="en-US" dirty="0" smtClean="0"/>
              <a:t> faire de la </a:t>
            </a:r>
            <a:r>
              <a:rPr lang="en-US" dirty="0" err="1" smtClean="0"/>
              <a:t>natation</a:t>
            </a:r>
            <a:r>
              <a:rPr lang="en-US" dirty="0" smtClean="0"/>
              <a:t> avec ma </a:t>
            </a:r>
            <a:r>
              <a:rPr lang="en-US" dirty="0" err="1" smtClean="0"/>
              <a:t>famille</a:t>
            </a:r>
            <a:r>
              <a:rPr lang="en-US" dirty="0" smtClean="0"/>
              <a:t>. </a:t>
            </a:r>
            <a:r>
              <a:rPr lang="en-US" dirty="0" err="1" smtClean="0"/>
              <a:t>J’aime</a:t>
            </a:r>
            <a:r>
              <a:rPr lang="en-US" dirty="0" smtClean="0"/>
              <a:t> </a:t>
            </a:r>
            <a:r>
              <a:rPr lang="en-US" dirty="0" err="1" smtClean="0"/>
              <a:t>aussi</a:t>
            </a:r>
            <a:r>
              <a:rPr lang="en-US" dirty="0" smtClean="0"/>
              <a:t> voyager avec ma </a:t>
            </a:r>
            <a:r>
              <a:rPr lang="en-US" dirty="0" err="1" smtClean="0"/>
              <a:t>famille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dirty="0" smtClean="0"/>
              <a:t>Ma Famille!</a:t>
            </a:r>
            <a:endParaRPr 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33600"/>
            <a:ext cx="3733800" cy="29815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0" y="1066800"/>
            <a:ext cx="2590800" cy="1295400"/>
          </a:xfrm>
          <a:prstGeom prst="wedgeRoundRectCallout">
            <a:avLst>
              <a:gd name="adj1" fmla="val -20833"/>
              <a:gd name="adj2" fmla="val 1107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Mon </a:t>
            </a:r>
            <a:r>
              <a:rPr lang="en-US" dirty="0" err="1" smtClean="0"/>
              <a:t>père</a:t>
            </a:r>
            <a:r>
              <a:rPr lang="en-US" dirty="0" smtClean="0"/>
              <a:t>, ma grand-</a:t>
            </a:r>
            <a:r>
              <a:rPr lang="en-US" dirty="0" err="1" smtClean="0"/>
              <a:t>mère</a:t>
            </a:r>
            <a:r>
              <a:rPr lang="en-US" dirty="0" smtClean="0"/>
              <a:t>, ma </a:t>
            </a:r>
            <a:r>
              <a:rPr lang="en-US" dirty="0" err="1" smtClean="0"/>
              <a:t>soeur</a:t>
            </a:r>
            <a:r>
              <a:rPr lang="en-US" dirty="0" smtClean="0"/>
              <a:t> et </a:t>
            </a:r>
            <a:r>
              <a:rPr lang="en-US" dirty="0" err="1" smtClean="0"/>
              <a:t>moi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2895600"/>
            <a:ext cx="4278923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ounded Rectangular Callout 7"/>
          <p:cNvSpPr/>
          <p:nvPr/>
        </p:nvSpPr>
        <p:spPr>
          <a:xfrm>
            <a:off x="4724400" y="762000"/>
            <a:ext cx="3276600" cy="1447800"/>
          </a:xfrm>
          <a:prstGeom prst="wedgeRoundRectCallout">
            <a:avLst>
              <a:gd name="adj1" fmla="val 32922"/>
              <a:gd name="adj2" fmla="val 13483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Mon cousin Justin et </a:t>
            </a:r>
            <a:r>
              <a:rPr lang="en-US" dirty="0" err="1" smtClean="0"/>
              <a:t>moi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5478992" cy="47244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381000"/>
            <a:ext cx="2362200" cy="61914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Rounded Rectangular Callout 3"/>
          <p:cNvSpPr/>
          <p:nvPr/>
        </p:nvSpPr>
        <p:spPr>
          <a:xfrm>
            <a:off x="1828800" y="457200"/>
            <a:ext cx="2133600" cy="762000"/>
          </a:xfrm>
          <a:prstGeom prst="wedgeRoundRectCallout">
            <a:avLst>
              <a:gd name="adj1" fmla="val -68690"/>
              <a:gd name="adj2" fmla="val 50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 grand-</a:t>
            </a:r>
            <a:r>
              <a:rPr lang="en-US" dirty="0" err="1" smtClean="0"/>
              <a:t>mère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28600"/>
            <a:ext cx="948356" cy="1085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ounded Rectangular Callout 5"/>
          <p:cNvSpPr/>
          <p:nvPr/>
        </p:nvSpPr>
        <p:spPr>
          <a:xfrm>
            <a:off x="5943600" y="0"/>
            <a:ext cx="3200400" cy="762000"/>
          </a:xfrm>
          <a:prstGeom prst="wedgeRoundRectCallout">
            <a:avLst>
              <a:gd name="adj1" fmla="val 8691"/>
              <a:gd name="adj2" fmla="val 13450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 </a:t>
            </a:r>
            <a:r>
              <a:rPr lang="en-US" dirty="0" err="1" smtClean="0"/>
              <a:t>soeur</a:t>
            </a:r>
            <a:r>
              <a:rPr lang="en-US" dirty="0" smtClean="0"/>
              <a:t> et </a:t>
            </a:r>
            <a:r>
              <a:rPr lang="en-US" dirty="0" err="1" smtClean="0"/>
              <a:t>moi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200" y="5410200"/>
            <a:ext cx="3383280" cy="877824"/>
          </a:xfrm>
        </p:spPr>
        <p:txBody>
          <a:bodyPr>
            <a:noAutofit/>
          </a:bodyPr>
          <a:lstStyle/>
          <a:p>
            <a:r>
              <a:rPr lang="en-US" sz="7200" dirty="0" smtClean="0"/>
              <a:t>Moi</a:t>
            </a:r>
            <a:endParaRPr lang="en-US" sz="72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371600"/>
            <a:ext cx="3581400" cy="52840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ounded Rectangular Callout 7"/>
          <p:cNvSpPr/>
          <p:nvPr/>
        </p:nvSpPr>
        <p:spPr>
          <a:xfrm>
            <a:off x="2133600" y="609600"/>
            <a:ext cx="3124200" cy="1676400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Bonjour! Je </a:t>
            </a:r>
            <a:r>
              <a:rPr lang="en-US" dirty="0" err="1" smtClean="0"/>
              <a:t>m’appelle</a:t>
            </a:r>
            <a:r>
              <a:rPr lang="en-US" dirty="0" smtClean="0"/>
              <a:t> Olivia. </a:t>
            </a:r>
            <a:r>
              <a:rPr lang="en-US" dirty="0" err="1" smtClean="0"/>
              <a:t>J’ai</a:t>
            </a:r>
            <a:r>
              <a:rPr lang="en-US" dirty="0" smtClean="0"/>
              <a:t> 14 </a:t>
            </a:r>
            <a:r>
              <a:rPr lang="en-US" dirty="0" err="1" smtClean="0"/>
              <a:t>ans</a:t>
            </a:r>
            <a:r>
              <a:rPr lang="en-US" dirty="0" smtClean="0"/>
              <a:t> et </a:t>
            </a:r>
            <a:r>
              <a:rPr lang="en-US" dirty="0" err="1" smtClean="0"/>
              <a:t>mon</a:t>
            </a:r>
            <a:r>
              <a:rPr lang="en-US" dirty="0" smtClean="0"/>
              <a:t> </a:t>
            </a:r>
            <a:r>
              <a:rPr lang="en-US" dirty="0" err="1" smtClean="0"/>
              <a:t>anniversaire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le 16 </a:t>
            </a:r>
            <a:r>
              <a:rPr lang="en-US" dirty="0" err="1" smtClean="0"/>
              <a:t>Juillet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304800"/>
            <a:ext cx="2752725" cy="4467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6477000" cy="4857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" name="Rounded Rectangular Callout 2"/>
          <p:cNvSpPr/>
          <p:nvPr/>
        </p:nvSpPr>
        <p:spPr>
          <a:xfrm>
            <a:off x="2362200" y="228600"/>
            <a:ext cx="2438400" cy="1143000"/>
          </a:xfrm>
          <a:prstGeom prst="wedgeRoundRectCallout">
            <a:avLst>
              <a:gd name="adj1" fmla="val -16333"/>
              <a:gd name="adj2" fmla="val 13083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 </a:t>
            </a:r>
            <a:r>
              <a:rPr lang="en-US" dirty="0" err="1" smtClean="0"/>
              <a:t>famille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5897880" cy="1173480"/>
          </a:xfrm>
        </p:spPr>
        <p:txBody>
          <a:bodyPr/>
          <a:lstStyle/>
          <a:p>
            <a:r>
              <a:rPr lang="en-US" dirty="0" smtClean="0"/>
              <a:t>Photos Des </a:t>
            </a:r>
            <a:r>
              <a:rPr lang="en-US" dirty="0" err="1" smtClean="0"/>
              <a:t>Activites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je </a:t>
            </a:r>
            <a:r>
              <a:rPr lang="en-US" dirty="0" err="1" smtClean="0"/>
              <a:t>fais</a:t>
            </a:r>
            <a:r>
              <a:rPr lang="en-US" dirty="0" smtClean="0"/>
              <a:t> avec ma </a:t>
            </a:r>
            <a:r>
              <a:rPr lang="en-US" dirty="0" err="1" smtClean="0"/>
              <a:t>famille</a:t>
            </a:r>
            <a:endParaRPr lang="en-US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295400"/>
            <a:ext cx="3142307" cy="533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Rounded Rectangular Callout 7"/>
          <p:cNvSpPr/>
          <p:nvPr/>
        </p:nvSpPr>
        <p:spPr>
          <a:xfrm>
            <a:off x="6096000" y="0"/>
            <a:ext cx="2209800" cy="1143000"/>
          </a:xfrm>
          <a:prstGeom prst="wedgeRoundRectCallout">
            <a:avLst>
              <a:gd name="adj1" fmla="val -48420"/>
              <a:gd name="adj2" fmla="val 13583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J’aime</a:t>
            </a:r>
            <a:r>
              <a:rPr lang="en-US" dirty="0" smtClean="0"/>
              <a:t> voyager avec ma </a:t>
            </a:r>
            <a:r>
              <a:rPr lang="en-US" dirty="0" err="1" smtClean="0"/>
              <a:t>famille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143000"/>
            <a:ext cx="2209800" cy="32077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800600"/>
            <a:ext cx="3048000" cy="18804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6" name="Rounded Rectangular Callout 15"/>
          <p:cNvSpPr/>
          <p:nvPr/>
        </p:nvSpPr>
        <p:spPr>
          <a:xfrm>
            <a:off x="2514600" y="3962400"/>
            <a:ext cx="2057400" cy="1066800"/>
          </a:xfrm>
          <a:prstGeom prst="wedgeRoundRectCallout">
            <a:avLst>
              <a:gd name="adj1" fmla="val -128240"/>
              <a:gd name="adj2" fmla="val 696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J’aime</a:t>
            </a:r>
            <a:r>
              <a:rPr lang="en-US" dirty="0" smtClean="0"/>
              <a:t> manger avec ma </a:t>
            </a:r>
            <a:r>
              <a:rPr lang="en-US" dirty="0" err="1" smtClean="0"/>
              <a:t>famille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8" name="Rounded Rectangular Callout 17"/>
          <p:cNvSpPr/>
          <p:nvPr/>
        </p:nvSpPr>
        <p:spPr>
          <a:xfrm>
            <a:off x="2743200" y="1219200"/>
            <a:ext cx="2971800" cy="990600"/>
          </a:xfrm>
          <a:prstGeom prst="wedgeRoundRectCallout">
            <a:avLst>
              <a:gd name="adj1" fmla="val -66603"/>
              <a:gd name="adj2" fmla="val 4096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J’aime</a:t>
            </a:r>
            <a:r>
              <a:rPr lang="en-US" dirty="0" smtClean="0"/>
              <a:t> </a:t>
            </a:r>
            <a:r>
              <a:rPr lang="en-US" dirty="0" err="1" smtClean="0"/>
              <a:t>visiter</a:t>
            </a:r>
            <a:r>
              <a:rPr lang="en-US" dirty="0" smtClean="0"/>
              <a:t> NYC avec ma </a:t>
            </a:r>
            <a:r>
              <a:rPr lang="en-US" dirty="0" err="1" smtClean="0"/>
              <a:t>famille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33400" y="1066800"/>
            <a:ext cx="7239000" cy="4371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Je </a:t>
            </a:r>
            <a:r>
              <a:rPr lang="en-US" sz="2400" dirty="0" err="1" smtClean="0"/>
              <a:t>m’entends</a:t>
            </a:r>
            <a:r>
              <a:rPr lang="en-US" sz="2400" dirty="0" smtClean="0"/>
              <a:t> </a:t>
            </a:r>
            <a:r>
              <a:rPr lang="en-US" sz="2400" dirty="0" err="1" smtClean="0"/>
              <a:t>bien</a:t>
            </a:r>
            <a:r>
              <a:rPr lang="en-US" sz="2400" dirty="0" smtClean="0"/>
              <a:t> avec </a:t>
            </a:r>
            <a:r>
              <a:rPr lang="en-US" sz="2400" dirty="0" err="1" smtClean="0"/>
              <a:t>mes</a:t>
            </a:r>
            <a:r>
              <a:rPr lang="en-US" sz="2400" dirty="0" smtClean="0"/>
              <a:t> </a:t>
            </a:r>
            <a:r>
              <a:rPr lang="en-US" sz="2400" dirty="0" err="1" smtClean="0"/>
              <a:t>amis</a:t>
            </a:r>
            <a:r>
              <a:rPr lang="en-US" sz="2400" dirty="0" smtClean="0"/>
              <a:t> </a:t>
            </a:r>
            <a:r>
              <a:rPr lang="en-US" sz="2400" dirty="0" err="1" smtClean="0"/>
              <a:t>parce</a:t>
            </a:r>
            <a:r>
              <a:rPr lang="en-US" sz="2400" dirty="0" smtClean="0"/>
              <a:t> </a:t>
            </a:r>
            <a:r>
              <a:rPr lang="en-US" sz="2400" dirty="0" err="1" smtClean="0"/>
              <a:t>qu’ils</a:t>
            </a:r>
            <a:r>
              <a:rPr lang="en-US" sz="2400" dirty="0" smtClean="0"/>
              <a:t> </a:t>
            </a:r>
            <a:r>
              <a:rPr lang="en-US" sz="2400" dirty="0" err="1" smtClean="0"/>
              <a:t>sont</a:t>
            </a:r>
            <a:r>
              <a:rPr lang="en-US" sz="2400" dirty="0" smtClean="0"/>
              <a:t> </a:t>
            </a:r>
            <a:r>
              <a:rPr lang="en-US" sz="2400" dirty="0" err="1" smtClean="0"/>
              <a:t>drôles</a:t>
            </a:r>
            <a:r>
              <a:rPr lang="en-US" sz="2400" dirty="0" smtClean="0"/>
              <a:t> et </a:t>
            </a:r>
            <a:r>
              <a:rPr lang="en-US" sz="2400" dirty="0" err="1" smtClean="0"/>
              <a:t>gentils</a:t>
            </a:r>
            <a:r>
              <a:rPr lang="en-US" sz="2400" dirty="0" smtClean="0"/>
              <a:t>.  </a:t>
            </a:r>
          </a:p>
          <a:p>
            <a:pPr>
              <a:buNone/>
            </a:pPr>
            <a:r>
              <a:rPr lang="en-US" sz="2400" dirty="0" err="1" smtClean="0"/>
              <a:t>J’aime</a:t>
            </a:r>
            <a:r>
              <a:rPr lang="en-US" sz="2400" dirty="0" smtClean="0"/>
              <a:t> manger au restaurant avec </a:t>
            </a:r>
            <a:r>
              <a:rPr lang="en-US" sz="2400" dirty="0" err="1" smtClean="0"/>
              <a:t>mes</a:t>
            </a:r>
            <a:r>
              <a:rPr lang="en-US" sz="2400" dirty="0" smtClean="0"/>
              <a:t> </a:t>
            </a:r>
            <a:r>
              <a:rPr lang="en-US" sz="2400" dirty="0" err="1" smtClean="0"/>
              <a:t>amis</a:t>
            </a:r>
            <a:r>
              <a:rPr lang="en-US" sz="2400" dirty="0" smtClean="0"/>
              <a:t>. </a:t>
            </a:r>
            <a:r>
              <a:rPr lang="en-US" sz="2400" dirty="0" err="1" smtClean="0"/>
              <a:t>J’aime</a:t>
            </a:r>
            <a:r>
              <a:rPr lang="en-US" sz="2400" dirty="0" smtClean="0"/>
              <a:t> </a:t>
            </a:r>
            <a:r>
              <a:rPr lang="en-US" sz="2400" dirty="0" err="1" smtClean="0"/>
              <a:t>aussi</a:t>
            </a:r>
            <a:r>
              <a:rPr lang="en-US" sz="2400" dirty="0" smtClean="0"/>
              <a:t> faire de la </a:t>
            </a:r>
            <a:r>
              <a:rPr lang="en-US" sz="2400" dirty="0" err="1" smtClean="0"/>
              <a:t>natation</a:t>
            </a:r>
            <a:r>
              <a:rPr lang="en-US" sz="2400" dirty="0" smtClean="0"/>
              <a:t> et </a:t>
            </a:r>
            <a:r>
              <a:rPr lang="en-US" sz="2400" dirty="0" err="1" smtClean="0"/>
              <a:t>aller</a:t>
            </a:r>
            <a:r>
              <a:rPr lang="en-US" sz="2400" dirty="0" smtClean="0"/>
              <a:t> au </a:t>
            </a:r>
            <a:r>
              <a:rPr lang="en-US" sz="2400" dirty="0" err="1" smtClean="0"/>
              <a:t>cinéma</a:t>
            </a:r>
            <a:r>
              <a:rPr lang="en-US" sz="2400" dirty="0" smtClean="0"/>
              <a:t> avec </a:t>
            </a:r>
            <a:r>
              <a:rPr lang="en-US" sz="2400" dirty="0" err="1" smtClean="0"/>
              <a:t>mes</a:t>
            </a:r>
            <a:r>
              <a:rPr lang="en-US" sz="2400" dirty="0" smtClean="0"/>
              <a:t> </a:t>
            </a:r>
            <a:r>
              <a:rPr lang="en-US" sz="2400" dirty="0" err="1" smtClean="0"/>
              <a:t>amis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5897880" cy="1173480"/>
          </a:xfrm>
        </p:spPr>
        <p:txBody>
          <a:bodyPr>
            <a:normAutofit/>
          </a:bodyPr>
          <a:lstStyle/>
          <a:p>
            <a:r>
              <a:rPr lang="en-US" sz="7200" dirty="0" err="1" smtClean="0"/>
              <a:t>Mes</a:t>
            </a:r>
            <a:r>
              <a:rPr lang="en-US" sz="7200" dirty="0" smtClean="0"/>
              <a:t> Amis!</a:t>
            </a:r>
            <a:endParaRPr lang="en-US" sz="72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048000"/>
            <a:ext cx="3493782" cy="3581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1066800"/>
            <a:ext cx="5897880" cy="117348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err="1" smtClean="0"/>
              <a:t>Mes</a:t>
            </a:r>
            <a:r>
              <a:rPr lang="en-US" sz="7200" dirty="0" smtClean="0"/>
              <a:t> Amis et </a:t>
            </a:r>
            <a:r>
              <a:rPr lang="en-US" sz="7200" dirty="0" err="1" smtClean="0"/>
              <a:t>moi</a:t>
            </a:r>
            <a:endParaRPr lang="en-US" sz="72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971800"/>
            <a:ext cx="4267200" cy="25839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514600"/>
            <a:ext cx="4154846" cy="34194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447800"/>
            <a:ext cx="7239000" cy="4371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err="1" smtClean="0"/>
              <a:t>J’aime</a:t>
            </a:r>
            <a:r>
              <a:rPr lang="en-US" sz="2800" dirty="0" smtClean="0"/>
              <a:t> faire de la </a:t>
            </a:r>
            <a:r>
              <a:rPr lang="en-US" sz="2800" dirty="0" err="1" smtClean="0"/>
              <a:t>natation</a:t>
            </a:r>
            <a:r>
              <a:rPr lang="en-US" sz="2800" dirty="0" smtClean="0"/>
              <a:t> et du </a:t>
            </a:r>
            <a:r>
              <a:rPr lang="en-US" sz="2800" dirty="0" err="1" smtClean="0"/>
              <a:t>vèlo</a:t>
            </a:r>
            <a:r>
              <a:rPr lang="en-US" sz="2800" dirty="0" smtClean="0"/>
              <a:t>. </a:t>
            </a:r>
            <a:r>
              <a:rPr lang="en-US" sz="2800" dirty="0" err="1" smtClean="0"/>
              <a:t>J’adore</a:t>
            </a:r>
            <a:r>
              <a:rPr lang="en-US" sz="2800" dirty="0" smtClean="0"/>
              <a:t> </a:t>
            </a:r>
            <a:r>
              <a:rPr lang="en-US" sz="2800" dirty="0" err="1" smtClean="0"/>
              <a:t>écouter</a:t>
            </a:r>
            <a:r>
              <a:rPr lang="en-US" sz="2800" dirty="0" smtClean="0"/>
              <a:t> de la </a:t>
            </a:r>
            <a:r>
              <a:rPr lang="en-US" sz="2800" dirty="0" err="1" smtClean="0"/>
              <a:t>musique</a:t>
            </a:r>
            <a:r>
              <a:rPr lang="en-US" sz="2800" dirty="0" smtClean="0"/>
              <a:t>. </a:t>
            </a:r>
            <a:r>
              <a:rPr lang="en-US" sz="2800" dirty="0" err="1" smtClean="0"/>
              <a:t>J’aime</a:t>
            </a:r>
            <a:r>
              <a:rPr lang="en-US" sz="2800" dirty="0" smtClean="0"/>
              <a:t> </a:t>
            </a:r>
            <a:r>
              <a:rPr lang="en-US" sz="2800" dirty="0" err="1" smtClean="0"/>
              <a:t>aussi</a:t>
            </a:r>
            <a:r>
              <a:rPr lang="en-US" sz="2800" dirty="0" smtClean="0"/>
              <a:t> manger! </a:t>
            </a:r>
            <a:endParaRPr lang="en-US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dirty="0" smtClean="0"/>
              <a:t>Ma Passion</a:t>
            </a:r>
            <a:endParaRPr lang="en-US" sz="7200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200400"/>
            <a:ext cx="3200400" cy="338865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3124201"/>
            <a:ext cx="2691581" cy="29718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3901" y="609600"/>
            <a:ext cx="1980099" cy="24479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0" y="4114800"/>
            <a:ext cx="2173680" cy="22288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5897880" cy="1173480"/>
          </a:xfrm>
        </p:spPr>
        <p:txBody>
          <a:bodyPr>
            <a:noAutofit/>
          </a:bodyPr>
          <a:lstStyle/>
          <a:p>
            <a:pPr algn="ctr"/>
            <a:r>
              <a:rPr lang="en-US" sz="4000" dirty="0" err="1" smtClean="0"/>
              <a:t>Ce</a:t>
            </a:r>
            <a:r>
              <a:rPr lang="en-US" sz="4000" dirty="0" smtClean="0"/>
              <a:t> </a:t>
            </a:r>
            <a:r>
              <a:rPr lang="en-US" sz="4000" dirty="0" err="1" smtClean="0"/>
              <a:t>Que</a:t>
            </a:r>
            <a:r>
              <a:rPr lang="en-US" sz="4000" dirty="0" smtClean="0"/>
              <a:t> Je </a:t>
            </a:r>
            <a:r>
              <a:rPr lang="en-US" sz="4000" dirty="0" err="1" smtClean="0"/>
              <a:t>Fais</a:t>
            </a:r>
            <a:r>
              <a:rPr lang="en-US" sz="4000" dirty="0" smtClean="0"/>
              <a:t> Pour Aider à la </a:t>
            </a:r>
            <a:r>
              <a:rPr lang="en-US" sz="4000" dirty="0" err="1" smtClean="0"/>
              <a:t>maison</a:t>
            </a:r>
            <a:r>
              <a:rPr lang="en-US" sz="4000" dirty="0" smtClean="0"/>
              <a:t>!</a:t>
            </a:r>
            <a:endParaRPr lang="en-US" sz="4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76400"/>
            <a:ext cx="2514600" cy="4719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ounded Rectangular Callout 4"/>
          <p:cNvSpPr/>
          <p:nvPr/>
        </p:nvSpPr>
        <p:spPr>
          <a:xfrm>
            <a:off x="228600" y="1371600"/>
            <a:ext cx="1981200" cy="838200"/>
          </a:xfrm>
          <a:prstGeom prst="wedgeRoundRectCallout">
            <a:avLst>
              <a:gd name="adj1" fmla="val 60706"/>
              <a:gd name="adj2" fmla="val 5704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Je </a:t>
            </a:r>
            <a:r>
              <a:rPr lang="en-US" dirty="0" err="1" smtClean="0"/>
              <a:t>nettoye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3352800"/>
            <a:ext cx="2230807" cy="2847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ounded Rectangular Callout 7"/>
          <p:cNvSpPr/>
          <p:nvPr/>
        </p:nvSpPr>
        <p:spPr>
          <a:xfrm>
            <a:off x="3810000" y="1676400"/>
            <a:ext cx="2819400" cy="838200"/>
          </a:xfrm>
          <a:prstGeom prst="wedgeRoundRectCallout">
            <a:avLst>
              <a:gd name="adj1" fmla="val -37671"/>
              <a:gd name="adj2" fmla="val 2009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Je </a:t>
            </a:r>
            <a:r>
              <a:rPr lang="en-US" dirty="0" err="1" smtClean="0"/>
              <a:t>mets</a:t>
            </a:r>
            <a:r>
              <a:rPr lang="en-US" dirty="0" smtClean="0"/>
              <a:t> la table.</a:t>
            </a:r>
            <a:endParaRPr 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2590800"/>
            <a:ext cx="2505075" cy="3981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ounded Rectangular Callout 10"/>
          <p:cNvSpPr/>
          <p:nvPr/>
        </p:nvSpPr>
        <p:spPr>
          <a:xfrm>
            <a:off x="7086600" y="2514600"/>
            <a:ext cx="2057400" cy="609600"/>
          </a:xfrm>
          <a:prstGeom prst="wedgeRoundRectCallout">
            <a:avLst>
              <a:gd name="adj1" fmla="val -71944"/>
              <a:gd name="adj2" fmla="val 775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Je </a:t>
            </a:r>
            <a:r>
              <a:rPr lang="en-US" dirty="0" err="1" smtClean="0"/>
              <a:t>fais</a:t>
            </a:r>
            <a:r>
              <a:rPr lang="en-US" dirty="0" smtClean="0"/>
              <a:t> </a:t>
            </a:r>
            <a:r>
              <a:rPr lang="en-US" dirty="0" err="1" smtClean="0"/>
              <a:t>mon</a:t>
            </a:r>
            <a:r>
              <a:rPr lang="en-US" dirty="0" smtClean="0"/>
              <a:t> lit.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5897880" cy="1173480"/>
          </a:xfrm>
        </p:spPr>
        <p:txBody>
          <a:bodyPr>
            <a:normAutofit/>
          </a:bodyPr>
          <a:lstStyle/>
          <a:p>
            <a:pPr algn="ctr"/>
            <a:r>
              <a:rPr lang="en-US" sz="4800" dirty="0" err="1" smtClean="0"/>
              <a:t>Ce</a:t>
            </a:r>
            <a:r>
              <a:rPr lang="en-US" sz="4800" dirty="0" smtClean="0"/>
              <a:t> </a:t>
            </a:r>
            <a:r>
              <a:rPr lang="en-US" sz="4800" dirty="0" err="1" smtClean="0"/>
              <a:t>que</a:t>
            </a:r>
            <a:r>
              <a:rPr lang="en-US" sz="4800" dirty="0" smtClean="0"/>
              <a:t> je </a:t>
            </a:r>
            <a:r>
              <a:rPr lang="en-US" sz="4800" dirty="0" err="1" smtClean="0"/>
              <a:t>déteste</a:t>
            </a:r>
            <a:endParaRPr lang="en-US" sz="4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667000"/>
            <a:ext cx="2962275" cy="3752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ounded Rectangular Callout 4"/>
          <p:cNvSpPr/>
          <p:nvPr/>
        </p:nvSpPr>
        <p:spPr>
          <a:xfrm>
            <a:off x="304800" y="1371600"/>
            <a:ext cx="3048000" cy="1066800"/>
          </a:xfrm>
          <a:prstGeom prst="wedgeRoundRectCallout">
            <a:avLst>
              <a:gd name="adj1" fmla="val 667"/>
              <a:gd name="adj2" fmla="val 1396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Je </a:t>
            </a:r>
            <a:r>
              <a:rPr lang="en-US" dirty="0" err="1" smtClean="0"/>
              <a:t>déteste</a:t>
            </a:r>
            <a:r>
              <a:rPr lang="en-US" dirty="0" smtClean="0"/>
              <a:t> faire </a:t>
            </a:r>
            <a:r>
              <a:rPr lang="en-US" dirty="0" err="1" smtClean="0"/>
              <a:t>mes</a:t>
            </a:r>
            <a:r>
              <a:rPr lang="en-US" dirty="0" smtClean="0"/>
              <a:t> devoirs.</a:t>
            </a:r>
            <a:endParaRPr lang="en-US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895600"/>
            <a:ext cx="3050788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ounded Rectangular Callout 8"/>
          <p:cNvSpPr/>
          <p:nvPr/>
        </p:nvSpPr>
        <p:spPr>
          <a:xfrm>
            <a:off x="5334000" y="1752600"/>
            <a:ext cx="2743200" cy="914400"/>
          </a:xfrm>
          <a:prstGeom prst="wedgeRoundRectCallout">
            <a:avLst>
              <a:gd name="adj1" fmla="val -34166"/>
              <a:gd name="adj2" fmla="val 991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Je </a:t>
            </a:r>
            <a:r>
              <a:rPr lang="en-US" dirty="0" err="1" smtClean="0"/>
              <a:t>n’aime</a:t>
            </a:r>
            <a:r>
              <a:rPr lang="en-US" dirty="0" smtClean="0"/>
              <a:t> pas aider à la </a:t>
            </a:r>
            <a:r>
              <a:rPr lang="en-US" dirty="0" err="1" smtClean="0"/>
              <a:t>maison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Je </a:t>
            </a:r>
            <a:r>
              <a:rPr lang="en-US" sz="2400" dirty="0" err="1" smtClean="0"/>
              <a:t>m’amuse</a:t>
            </a:r>
            <a:r>
              <a:rPr lang="en-US" sz="2400" dirty="0" smtClean="0"/>
              <a:t> </a:t>
            </a:r>
            <a:r>
              <a:rPr lang="en-US" sz="2400" dirty="0" err="1" smtClean="0"/>
              <a:t>bien</a:t>
            </a:r>
            <a:r>
              <a:rPr lang="en-US" sz="2400" dirty="0" smtClean="0"/>
              <a:t> avec ma </a:t>
            </a:r>
            <a:r>
              <a:rPr lang="en-US" sz="2400" dirty="0" err="1" smtClean="0"/>
              <a:t>famille</a:t>
            </a:r>
            <a:r>
              <a:rPr lang="en-US" sz="2400" dirty="0" smtClean="0"/>
              <a:t> </a:t>
            </a:r>
            <a:r>
              <a:rPr lang="en-US" sz="2400" dirty="0" err="1" smtClean="0"/>
              <a:t>parce</a:t>
            </a:r>
            <a:r>
              <a:rPr lang="en-US" sz="2400" dirty="0" smtClean="0"/>
              <a:t> </a:t>
            </a:r>
            <a:r>
              <a:rPr lang="en-US" sz="2400" dirty="0" err="1" smtClean="0"/>
              <a:t>qu’ils</a:t>
            </a:r>
            <a:r>
              <a:rPr lang="en-US" sz="2400" dirty="0" smtClean="0"/>
              <a:t> </a:t>
            </a:r>
            <a:r>
              <a:rPr lang="en-US" sz="2400" dirty="0" err="1" smtClean="0"/>
              <a:t>sont</a:t>
            </a:r>
            <a:r>
              <a:rPr lang="en-US" sz="2400" dirty="0" smtClean="0"/>
              <a:t> </a:t>
            </a:r>
            <a:r>
              <a:rPr lang="en-US" sz="2400" dirty="0" err="1" smtClean="0"/>
              <a:t>très</a:t>
            </a:r>
            <a:r>
              <a:rPr lang="en-US" sz="2400" dirty="0" smtClean="0"/>
              <a:t> </a:t>
            </a:r>
            <a:r>
              <a:rPr lang="en-US" sz="2400" dirty="0" err="1" smtClean="0"/>
              <a:t>sympas</a:t>
            </a:r>
            <a:r>
              <a:rPr lang="en-US" sz="2400" dirty="0" smtClean="0"/>
              <a:t> et </a:t>
            </a:r>
            <a:r>
              <a:rPr lang="en-US" sz="2400" dirty="0" err="1" smtClean="0"/>
              <a:t>marrants</a:t>
            </a:r>
            <a:r>
              <a:rPr lang="en-US" sz="2400" dirty="0" smtClean="0"/>
              <a:t>. Ma </a:t>
            </a:r>
            <a:r>
              <a:rPr lang="en-US" sz="2400" dirty="0" err="1" smtClean="0"/>
              <a:t>famille</a:t>
            </a:r>
            <a:r>
              <a:rPr lang="en-US" sz="2400" dirty="0" smtClean="0"/>
              <a:t> </a:t>
            </a:r>
            <a:r>
              <a:rPr lang="en-US" sz="2400" dirty="0" err="1" smtClean="0"/>
              <a:t>est</a:t>
            </a:r>
            <a:r>
              <a:rPr lang="en-US" sz="2400" dirty="0" smtClean="0"/>
              <a:t> </a:t>
            </a:r>
            <a:r>
              <a:rPr lang="en-US" sz="2400" dirty="0" err="1" smtClean="0"/>
              <a:t>calme</a:t>
            </a:r>
            <a:r>
              <a:rPr lang="en-US" sz="2400" dirty="0" smtClean="0"/>
              <a:t> </a:t>
            </a:r>
            <a:r>
              <a:rPr lang="en-US" sz="2400" dirty="0" err="1" smtClean="0"/>
              <a:t>mais</a:t>
            </a:r>
            <a:r>
              <a:rPr lang="en-US" sz="2400" dirty="0" smtClean="0"/>
              <a:t> </a:t>
            </a:r>
            <a:r>
              <a:rPr lang="en-US" sz="2400" dirty="0" err="1" smtClean="0"/>
              <a:t>quelquefois</a:t>
            </a:r>
            <a:r>
              <a:rPr lang="en-US" sz="2400" dirty="0" smtClean="0"/>
              <a:t> on </a:t>
            </a:r>
            <a:r>
              <a:rPr lang="en-US" sz="2400" dirty="0" err="1" smtClean="0"/>
              <a:t>est</a:t>
            </a:r>
            <a:r>
              <a:rPr lang="en-US" sz="2400" dirty="0" smtClean="0"/>
              <a:t> </a:t>
            </a:r>
            <a:r>
              <a:rPr lang="en-US" sz="2400" dirty="0" err="1" smtClean="0"/>
              <a:t>bruyant</a:t>
            </a:r>
            <a:r>
              <a:rPr lang="en-US" sz="2400" dirty="0" smtClean="0"/>
              <a:t>. </a:t>
            </a:r>
            <a:r>
              <a:rPr lang="en-US" sz="2400" dirty="0" err="1" smtClean="0"/>
              <a:t>Normalment</a:t>
            </a:r>
            <a:r>
              <a:rPr lang="en-US" sz="2400" dirty="0" smtClean="0"/>
              <a:t> je </a:t>
            </a:r>
            <a:r>
              <a:rPr lang="en-US" sz="2400" dirty="0" err="1" smtClean="0"/>
              <a:t>m’entends</a:t>
            </a:r>
            <a:r>
              <a:rPr lang="en-US" sz="2400" dirty="0" smtClean="0"/>
              <a:t> </a:t>
            </a:r>
            <a:r>
              <a:rPr lang="en-US" sz="2400" dirty="0" err="1" smtClean="0"/>
              <a:t>bien</a:t>
            </a:r>
            <a:r>
              <a:rPr lang="en-US" sz="2400" dirty="0" smtClean="0"/>
              <a:t> avec ma </a:t>
            </a:r>
            <a:r>
              <a:rPr lang="en-US" sz="2400" dirty="0" err="1" smtClean="0"/>
              <a:t>famille</a:t>
            </a:r>
            <a:r>
              <a:rPr lang="en-US" sz="2400" dirty="0" smtClean="0"/>
              <a:t>. Je </a:t>
            </a:r>
            <a:r>
              <a:rPr lang="en-US" sz="2400" dirty="0" err="1" smtClean="0"/>
              <a:t>trouve</a:t>
            </a:r>
            <a:r>
              <a:rPr lang="en-US" sz="2400" dirty="0" smtClean="0"/>
              <a:t> ma </a:t>
            </a:r>
            <a:r>
              <a:rPr lang="en-US" sz="2400" dirty="0" err="1" smtClean="0"/>
              <a:t>famille</a:t>
            </a:r>
            <a:r>
              <a:rPr lang="en-US" sz="2400" dirty="0" smtClean="0"/>
              <a:t> </a:t>
            </a:r>
            <a:r>
              <a:rPr lang="en-US" sz="2400" dirty="0" err="1" smtClean="0"/>
              <a:t>généreuse</a:t>
            </a:r>
            <a:r>
              <a:rPr lang="en-US" sz="2400" dirty="0" smtClean="0"/>
              <a:t> et </a:t>
            </a:r>
            <a:r>
              <a:rPr lang="en-US" sz="2400" dirty="0" err="1" smtClean="0"/>
              <a:t>décontractés</a:t>
            </a:r>
            <a:r>
              <a:rPr lang="en-US" sz="2400" dirty="0" smtClean="0"/>
              <a:t>. 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err="1" smtClean="0"/>
              <a:t>Mes</a:t>
            </a:r>
            <a:r>
              <a:rPr lang="en-US" sz="2400" dirty="0" smtClean="0"/>
              <a:t> </a:t>
            </a:r>
            <a:r>
              <a:rPr lang="en-US" sz="2400" dirty="0" err="1" smtClean="0"/>
              <a:t>amis</a:t>
            </a:r>
            <a:r>
              <a:rPr lang="en-US" sz="2400" dirty="0" smtClean="0"/>
              <a:t> </a:t>
            </a:r>
            <a:r>
              <a:rPr lang="en-US" sz="2400" dirty="0" err="1" smtClean="0"/>
              <a:t>sont</a:t>
            </a:r>
            <a:r>
              <a:rPr lang="en-US" sz="2400" dirty="0" smtClean="0"/>
              <a:t> </a:t>
            </a:r>
            <a:r>
              <a:rPr lang="en-US" sz="2400" dirty="0" err="1" smtClean="0"/>
              <a:t>branchés</a:t>
            </a:r>
            <a:r>
              <a:rPr lang="en-US" sz="2400" dirty="0" smtClean="0"/>
              <a:t> et </a:t>
            </a:r>
            <a:r>
              <a:rPr lang="en-US" sz="2400" dirty="0" err="1" smtClean="0"/>
              <a:t>quelquefois</a:t>
            </a:r>
            <a:r>
              <a:rPr lang="en-US" sz="2400" dirty="0" smtClean="0"/>
              <a:t> </a:t>
            </a:r>
            <a:r>
              <a:rPr lang="en-US" sz="2400" dirty="0" err="1" smtClean="0"/>
              <a:t>ils</a:t>
            </a:r>
            <a:r>
              <a:rPr lang="en-US" sz="2400" dirty="0" smtClean="0"/>
              <a:t> </a:t>
            </a:r>
            <a:r>
              <a:rPr lang="en-US" sz="2400" dirty="0" err="1" smtClean="0"/>
              <a:t>sont</a:t>
            </a:r>
            <a:r>
              <a:rPr lang="en-US" sz="2400" dirty="0" smtClean="0"/>
              <a:t> </a:t>
            </a:r>
            <a:r>
              <a:rPr lang="en-US" sz="2400" dirty="0" err="1" smtClean="0"/>
              <a:t>bruyants</a:t>
            </a:r>
            <a:r>
              <a:rPr lang="en-US" sz="2400" dirty="0" smtClean="0"/>
              <a:t>. Je </a:t>
            </a:r>
            <a:r>
              <a:rPr lang="en-US" sz="2400" dirty="0" err="1" smtClean="0"/>
              <a:t>m’entends</a:t>
            </a:r>
            <a:r>
              <a:rPr lang="en-US" sz="2400" dirty="0" smtClean="0"/>
              <a:t> </a:t>
            </a:r>
            <a:r>
              <a:rPr lang="en-US" sz="2400" dirty="0" err="1" smtClean="0"/>
              <a:t>bien</a:t>
            </a:r>
            <a:r>
              <a:rPr lang="en-US" sz="2400" dirty="0" smtClean="0"/>
              <a:t> avec </a:t>
            </a:r>
            <a:r>
              <a:rPr lang="en-US" sz="2400" dirty="0" err="1" smtClean="0"/>
              <a:t>mes</a:t>
            </a:r>
            <a:r>
              <a:rPr lang="en-US" sz="2400" dirty="0" smtClean="0"/>
              <a:t> </a:t>
            </a:r>
            <a:r>
              <a:rPr lang="en-US" sz="2400" dirty="0" err="1" smtClean="0"/>
              <a:t>amis</a:t>
            </a:r>
            <a:r>
              <a:rPr lang="en-US" sz="2400" dirty="0" smtClean="0"/>
              <a:t> </a:t>
            </a:r>
            <a:r>
              <a:rPr lang="en-US" sz="2400" dirty="0" err="1" smtClean="0"/>
              <a:t>parce</a:t>
            </a:r>
            <a:r>
              <a:rPr lang="en-US" sz="2400" dirty="0" smtClean="0"/>
              <a:t> </a:t>
            </a:r>
            <a:r>
              <a:rPr lang="en-US" sz="2400" dirty="0" err="1" smtClean="0"/>
              <a:t>qu’ils</a:t>
            </a:r>
            <a:r>
              <a:rPr lang="en-US" sz="2400" dirty="0" smtClean="0"/>
              <a:t> </a:t>
            </a:r>
            <a:r>
              <a:rPr lang="en-US" sz="2400" dirty="0" err="1" smtClean="0"/>
              <a:t>sont</a:t>
            </a:r>
            <a:r>
              <a:rPr lang="en-US" sz="2400" dirty="0" smtClean="0"/>
              <a:t> </a:t>
            </a:r>
            <a:r>
              <a:rPr lang="en-US" sz="2400" dirty="0" err="1" smtClean="0"/>
              <a:t>rigolos</a:t>
            </a:r>
            <a:r>
              <a:rPr lang="en-US" sz="2400" dirty="0" smtClean="0"/>
              <a:t>. </a:t>
            </a:r>
            <a:r>
              <a:rPr lang="en-US" sz="2400" dirty="0" err="1" smtClean="0"/>
              <a:t>Mes</a:t>
            </a:r>
            <a:r>
              <a:rPr lang="en-US" sz="2400" dirty="0" smtClean="0"/>
              <a:t> </a:t>
            </a:r>
            <a:r>
              <a:rPr lang="en-US" sz="2400" dirty="0" err="1" smtClean="0"/>
              <a:t>amis</a:t>
            </a:r>
            <a:r>
              <a:rPr lang="en-US" sz="2400" dirty="0" smtClean="0"/>
              <a:t> </a:t>
            </a:r>
            <a:r>
              <a:rPr lang="en-US" sz="2400" dirty="0" err="1" smtClean="0"/>
              <a:t>sont</a:t>
            </a:r>
            <a:r>
              <a:rPr lang="en-US" sz="2400" dirty="0" smtClean="0"/>
              <a:t> plus </a:t>
            </a:r>
            <a:r>
              <a:rPr lang="en-US" sz="2400" dirty="0" err="1" smtClean="0"/>
              <a:t>sportifs</a:t>
            </a:r>
            <a:r>
              <a:rPr lang="en-US" sz="2400" dirty="0" smtClean="0"/>
              <a:t> </a:t>
            </a:r>
            <a:r>
              <a:rPr lang="en-US" sz="2400" dirty="0" err="1" smtClean="0"/>
              <a:t>que</a:t>
            </a:r>
            <a:r>
              <a:rPr lang="en-US" sz="2400" dirty="0" smtClean="0"/>
              <a:t> </a:t>
            </a:r>
            <a:r>
              <a:rPr lang="en-US" sz="2400" dirty="0" err="1" smtClean="0"/>
              <a:t>moi</a:t>
            </a:r>
            <a:r>
              <a:rPr lang="en-US" sz="2400" dirty="0" smtClean="0"/>
              <a:t> </a:t>
            </a:r>
            <a:r>
              <a:rPr lang="en-US" sz="2400" dirty="0" err="1" smtClean="0"/>
              <a:t>mais</a:t>
            </a:r>
            <a:r>
              <a:rPr lang="en-US" sz="2400" dirty="0" smtClean="0"/>
              <a:t> nous </a:t>
            </a:r>
            <a:r>
              <a:rPr lang="en-US" sz="2400" dirty="0" err="1" smtClean="0"/>
              <a:t>nous</a:t>
            </a:r>
            <a:r>
              <a:rPr lang="en-US" sz="2400" dirty="0" smtClean="0"/>
              <a:t> </a:t>
            </a:r>
            <a:r>
              <a:rPr lang="en-US" sz="2400" dirty="0" err="1" smtClean="0"/>
              <a:t>amusons</a:t>
            </a:r>
            <a:r>
              <a:rPr lang="en-US" sz="2400" dirty="0" smtClean="0"/>
              <a:t> </a:t>
            </a:r>
            <a:r>
              <a:rPr lang="en-US" sz="2400" dirty="0" err="1" smtClean="0"/>
              <a:t>bien</a:t>
            </a:r>
            <a:r>
              <a:rPr lang="en-US" sz="2400" dirty="0" smtClean="0"/>
              <a:t>!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81400"/>
            <a:ext cx="3390239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819400"/>
            <a:ext cx="4876800" cy="283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275531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0"/>
            <a:ext cx="2590800" cy="2883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0"/>
            <a:ext cx="2286000" cy="290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733800" y="5842337"/>
            <a:ext cx="472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7030A0"/>
                </a:solidFill>
                <a:latin typeface="Arial Narrow" pitchFamily="34" charset="0"/>
              </a:rPr>
              <a:t>Au </a:t>
            </a:r>
            <a:r>
              <a:rPr lang="en-US" sz="6000" dirty="0" err="1" smtClean="0">
                <a:solidFill>
                  <a:srgbClr val="7030A0"/>
                </a:solidFill>
                <a:latin typeface="Arial Narrow" pitchFamily="34" charset="0"/>
              </a:rPr>
              <a:t>Revoir</a:t>
            </a:r>
            <a:r>
              <a:rPr lang="en-US" sz="6000" dirty="0" smtClean="0">
                <a:solidFill>
                  <a:srgbClr val="7030A0"/>
                </a:solidFill>
                <a:latin typeface="Arial Narrow" pitchFamily="34" charset="0"/>
              </a:rPr>
              <a:t>!</a:t>
            </a:r>
            <a:endParaRPr lang="en-US" sz="6000" dirty="0">
              <a:solidFill>
                <a:srgbClr val="7030A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143000"/>
            <a:ext cx="5181600" cy="53135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Rounded Rectangular Callout 8"/>
          <p:cNvSpPr/>
          <p:nvPr/>
        </p:nvSpPr>
        <p:spPr>
          <a:xfrm>
            <a:off x="228600" y="0"/>
            <a:ext cx="3124200" cy="2209800"/>
          </a:xfrm>
          <a:prstGeom prst="wedgeRoundRectCallout">
            <a:avLst>
              <a:gd name="adj1" fmla="val -3760"/>
              <a:gd name="adj2" fmla="val 9284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J’ai</a:t>
            </a:r>
            <a:r>
              <a:rPr lang="en-US" dirty="0" smtClean="0"/>
              <a:t> les </a:t>
            </a:r>
            <a:r>
              <a:rPr lang="en-US" dirty="0" err="1" smtClean="0"/>
              <a:t>cheveux</a:t>
            </a:r>
            <a:r>
              <a:rPr lang="en-US" dirty="0" smtClean="0"/>
              <a:t> mi-longs, noirs et </a:t>
            </a:r>
            <a:r>
              <a:rPr lang="en-US" dirty="0" err="1" smtClean="0"/>
              <a:t>frisés</a:t>
            </a:r>
            <a:r>
              <a:rPr lang="en-US" dirty="0" smtClean="0"/>
              <a:t>. </a:t>
            </a:r>
            <a:r>
              <a:rPr lang="en-US" dirty="0" err="1" smtClean="0"/>
              <a:t>J’ai</a:t>
            </a:r>
            <a:r>
              <a:rPr lang="en-US" dirty="0" smtClean="0"/>
              <a:t> les </a:t>
            </a:r>
            <a:r>
              <a:rPr lang="en-US" dirty="0" err="1" smtClean="0"/>
              <a:t>yeux</a:t>
            </a:r>
            <a:r>
              <a:rPr lang="en-US" dirty="0" smtClean="0"/>
              <a:t> noirs. Je </a:t>
            </a:r>
            <a:r>
              <a:rPr lang="en-US" dirty="0" err="1" smtClean="0"/>
              <a:t>suis</a:t>
            </a:r>
            <a:r>
              <a:rPr lang="en-US" dirty="0" smtClean="0"/>
              <a:t> de </a:t>
            </a:r>
            <a:r>
              <a:rPr lang="en-US" dirty="0" err="1" smtClean="0"/>
              <a:t>taille</a:t>
            </a:r>
            <a:r>
              <a:rPr lang="en-US" dirty="0" smtClean="0"/>
              <a:t> </a:t>
            </a:r>
            <a:r>
              <a:rPr lang="en-US" dirty="0" err="1" smtClean="0"/>
              <a:t>moyenne</a:t>
            </a:r>
            <a:r>
              <a:rPr lang="en-US" dirty="0" smtClean="0"/>
              <a:t> et mince.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762000"/>
            <a:ext cx="4534666" cy="5732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Rounded Rectangular Callout 8"/>
          <p:cNvSpPr/>
          <p:nvPr/>
        </p:nvSpPr>
        <p:spPr>
          <a:xfrm>
            <a:off x="4572000" y="1981200"/>
            <a:ext cx="3657600" cy="1524000"/>
          </a:xfrm>
          <a:prstGeom prst="wedgeRoundRectCallout">
            <a:avLst>
              <a:gd name="adj1" fmla="val -67916"/>
              <a:gd name="adj2" fmla="val 9250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Je </a:t>
            </a:r>
            <a:r>
              <a:rPr lang="en-US" dirty="0" err="1" smtClean="0"/>
              <a:t>suis</a:t>
            </a:r>
            <a:r>
              <a:rPr lang="en-US" dirty="0" smtClean="0"/>
              <a:t> </a:t>
            </a:r>
            <a:r>
              <a:rPr lang="en-US" dirty="0" err="1" smtClean="0"/>
              <a:t>organisée</a:t>
            </a:r>
            <a:r>
              <a:rPr lang="en-US" dirty="0" smtClean="0"/>
              <a:t>, </a:t>
            </a:r>
            <a:r>
              <a:rPr lang="en-US" dirty="0" err="1" smtClean="0"/>
              <a:t>gentille</a:t>
            </a:r>
            <a:r>
              <a:rPr lang="en-US" dirty="0" smtClean="0"/>
              <a:t> et </a:t>
            </a:r>
            <a:r>
              <a:rPr lang="en-US" dirty="0" err="1" smtClean="0"/>
              <a:t>calme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720" y="4800600"/>
            <a:ext cx="3383280" cy="877824"/>
          </a:xfrm>
        </p:spPr>
        <p:txBody>
          <a:bodyPr>
            <a:noAutofit/>
          </a:bodyPr>
          <a:lstStyle/>
          <a:p>
            <a:r>
              <a:rPr lang="en-US" sz="7200" dirty="0" smtClean="0"/>
              <a:t>Ma </a:t>
            </a:r>
            <a:r>
              <a:rPr lang="en-US" sz="7200" dirty="0" err="1" smtClean="0"/>
              <a:t>Soeur</a:t>
            </a:r>
            <a:r>
              <a:rPr lang="en-US" sz="7200" dirty="0" smtClean="0"/>
              <a:t> </a:t>
            </a:r>
            <a:endParaRPr lang="en-US" sz="72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05000"/>
            <a:ext cx="4438650" cy="33909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8" name="Rounded Rectangular Callout 7"/>
          <p:cNvSpPr/>
          <p:nvPr/>
        </p:nvSpPr>
        <p:spPr>
          <a:xfrm>
            <a:off x="5029200" y="1143000"/>
            <a:ext cx="3429000" cy="1600200"/>
          </a:xfrm>
          <a:prstGeom prst="wedgeRoundRectCallout">
            <a:avLst>
              <a:gd name="adj1" fmla="val -91500"/>
              <a:gd name="adj2" fmla="val 13869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Salut</a:t>
            </a:r>
            <a:r>
              <a:rPr lang="en-US" dirty="0" smtClean="0"/>
              <a:t>! Je </a:t>
            </a:r>
            <a:r>
              <a:rPr lang="en-US" dirty="0" err="1" smtClean="0"/>
              <a:t>m’appelle</a:t>
            </a:r>
            <a:r>
              <a:rPr lang="en-US" dirty="0" smtClean="0"/>
              <a:t> Christina. </a:t>
            </a:r>
            <a:r>
              <a:rPr lang="en-US" dirty="0" err="1" smtClean="0"/>
              <a:t>J’ai</a:t>
            </a:r>
            <a:r>
              <a:rPr lang="en-US" dirty="0" smtClean="0"/>
              <a:t> 11 </a:t>
            </a:r>
            <a:r>
              <a:rPr lang="en-US" dirty="0" err="1" smtClean="0"/>
              <a:t>ans</a:t>
            </a:r>
            <a:r>
              <a:rPr lang="en-US" dirty="0" smtClean="0"/>
              <a:t> et </a:t>
            </a:r>
            <a:r>
              <a:rPr lang="en-US" dirty="0" err="1" smtClean="0"/>
              <a:t>mon</a:t>
            </a:r>
            <a:r>
              <a:rPr lang="en-US" dirty="0" smtClean="0"/>
              <a:t> </a:t>
            </a:r>
            <a:r>
              <a:rPr lang="en-US" dirty="0" err="1" smtClean="0"/>
              <a:t>anniversaire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le 2 </a:t>
            </a:r>
            <a:r>
              <a:rPr lang="en-US" dirty="0" err="1" smtClean="0"/>
              <a:t>Juin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ular Callout 6"/>
          <p:cNvSpPr/>
          <p:nvPr/>
        </p:nvSpPr>
        <p:spPr>
          <a:xfrm>
            <a:off x="2133600" y="762000"/>
            <a:ext cx="3276600" cy="1371600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J’ai</a:t>
            </a:r>
            <a:r>
              <a:rPr lang="en-US" dirty="0" smtClean="0"/>
              <a:t> les </a:t>
            </a:r>
            <a:r>
              <a:rPr lang="en-US" dirty="0" err="1" smtClean="0"/>
              <a:t>cheveux</a:t>
            </a:r>
            <a:r>
              <a:rPr lang="en-US" dirty="0" smtClean="0"/>
              <a:t> noirs, mi- longs et </a:t>
            </a:r>
            <a:r>
              <a:rPr lang="en-US" dirty="0" err="1" smtClean="0"/>
              <a:t>frisés</a:t>
            </a:r>
            <a:r>
              <a:rPr lang="en-US" dirty="0" smtClean="0"/>
              <a:t>. </a:t>
            </a:r>
            <a:r>
              <a:rPr lang="en-US" dirty="0" err="1" smtClean="0"/>
              <a:t>J’ai</a:t>
            </a:r>
            <a:r>
              <a:rPr lang="en-US" dirty="0" smtClean="0"/>
              <a:t> les </a:t>
            </a:r>
            <a:r>
              <a:rPr lang="en-US" dirty="0" err="1" smtClean="0"/>
              <a:t>yeux</a:t>
            </a:r>
            <a:r>
              <a:rPr lang="en-US" dirty="0" smtClean="0"/>
              <a:t> noirs. Je </a:t>
            </a:r>
            <a:r>
              <a:rPr lang="en-US" dirty="0" err="1" smtClean="0"/>
              <a:t>suis</a:t>
            </a:r>
            <a:r>
              <a:rPr lang="en-US" dirty="0" smtClean="0"/>
              <a:t> de </a:t>
            </a:r>
            <a:r>
              <a:rPr lang="en-US" dirty="0" err="1" smtClean="0"/>
              <a:t>taille</a:t>
            </a:r>
            <a:r>
              <a:rPr lang="en-US" dirty="0" smtClean="0"/>
              <a:t> </a:t>
            </a:r>
            <a:r>
              <a:rPr lang="en-US" dirty="0" err="1" smtClean="0"/>
              <a:t>moyenne</a:t>
            </a:r>
            <a:r>
              <a:rPr lang="en-US" dirty="0" smtClean="0"/>
              <a:t> et mince. </a:t>
            </a:r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2590800"/>
            <a:ext cx="4104030" cy="2724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362200"/>
            <a:ext cx="4061691" cy="3166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762000"/>
            <a:ext cx="2470162" cy="58373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Rounded Rectangular Callout 6"/>
          <p:cNvSpPr/>
          <p:nvPr/>
        </p:nvSpPr>
        <p:spPr>
          <a:xfrm>
            <a:off x="1752600" y="152400"/>
            <a:ext cx="3810000" cy="1295400"/>
          </a:xfrm>
          <a:prstGeom prst="wedgeRoundRectCallout">
            <a:avLst>
              <a:gd name="adj1" fmla="val -38433"/>
              <a:gd name="adj2" fmla="val 12014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Je </a:t>
            </a:r>
            <a:r>
              <a:rPr lang="en-US" dirty="0" err="1" smtClean="0"/>
              <a:t>suis</a:t>
            </a:r>
            <a:r>
              <a:rPr lang="en-US" dirty="0" smtClean="0"/>
              <a:t> sportive, </a:t>
            </a:r>
            <a:r>
              <a:rPr lang="en-US" dirty="0" err="1" smtClean="0"/>
              <a:t>intelligente</a:t>
            </a:r>
            <a:r>
              <a:rPr lang="en-US" dirty="0" smtClean="0"/>
              <a:t>, </a:t>
            </a:r>
            <a:r>
              <a:rPr lang="en-US" dirty="0" err="1" smtClean="0"/>
              <a:t>calme</a:t>
            </a:r>
            <a:r>
              <a:rPr lang="en-US" dirty="0" smtClean="0"/>
              <a:t>. </a:t>
            </a:r>
            <a:r>
              <a:rPr lang="en-US" dirty="0" err="1" smtClean="0"/>
              <a:t>J’aime</a:t>
            </a:r>
            <a:r>
              <a:rPr lang="en-US" dirty="0" smtClean="0"/>
              <a:t> </a:t>
            </a:r>
            <a:r>
              <a:rPr lang="en-US" dirty="0" err="1" smtClean="0"/>
              <a:t>regarder</a:t>
            </a:r>
            <a:r>
              <a:rPr lang="en-US" dirty="0" smtClean="0"/>
              <a:t> la </a:t>
            </a:r>
            <a:r>
              <a:rPr lang="en-US" dirty="0" err="1" smtClean="0"/>
              <a:t>télè</a:t>
            </a:r>
            <a:r>
              <a:rPr lang="en-US" dirty="0" smtClean="0"/>
              <a:t> et lire. </a:t>
            </a:r>
            <a:endParaRPr lang="en-US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2286000"/>
            <a:ext cx="3239378" cy="37814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0200" y="3886200"/>
            <a:ext cx="3383280" cy="877824"/>
          </a:xfrm>
        </p:spPr>
        <p:txBody>
          <a:bodyPr>
            <a:noAutofit/>
          </a:bodyPr>
          <a:lstStyle/>
          <a:p>
            <a:r>
              <a:rPr lang="en-US" sz="7200" dirty="0" smtClean="0"/>
              <a:t>Mon </a:t>
            </a:r>
            <a:r>
              <a:rPr lang="en-US" sz="7200" dirty="0" err="1" smtClean="0"/>
              <a:t>Père</a:t>
            </a:r>
            <a:endParaRPr lang="en-US" sz="72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71600"/>
            <a:ext cx="3810000" cy="473848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Rounded Rectangular Callout 6"/>
          <p:cNvSpPr/>
          <p:nvPr/>
        </p:nvSpPr>
        <p:spPr>
          <a:xfrm>
            <a:off x="3886200" y="762000"/>
            <a:ext cx="3657600" cy="1143000"/>
          </a:xfrm>
          <a:prstGeom prst="wedgeRoundRectCallout">
            <a:avLst>
              <a:gd name="adj1" fmla="val -74999"/>
              <a:gd name="adj2" fmla="val 23316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Bonjour. Je </a:t>
            </a:r>
            <a:r>
              <a:rPr lang="en-US" dirty="0" err="1" smtClean="0"/>
              <a:t>m’appelle</a:t>
            </a:r>
            <a:r>
              <a:rPr lang="en-US" dirty="0" smtClean="0"/>
              <a:t> Franz. Mon </a:t>
            </a:r>
            <a:r>
              <a:rPr lang="en-US" dirty="0" err="1" smtClean="0"/>
              <a:t>anniversaire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le 26 </a:t>
            </a:r>
            <a:r>
              <a:rPr lang="en-US" dirty="0" err="1" smtClean="0"/>
              <a:t>Juillet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4267200" y="304800"/>
            <a:ext cx="2819400" cy="1981200"/>
          </a:xfrm>
          <a:prstGeom prst="wedgeRoundRectCallout">
            <a:avLst>
              <a:gd name="adj1" fmla="val -45699"/>
              <a:gd name="adj2" fmla="val 6634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J’ai</a:t>
            </a:r>
            <a:r>
              <a:rPr lang="en-US" dirty="0" smtClean="0"/>
              <a:t> les </a:t>
            </a:r>
            <a:r>
              <a:rPr lang="en-US" dirty="0" err="1" smtClean="0"/>
              <a:t>cheveux</a:t>
            </a:r>
            <a:r>
              <a:rPr lang="en-US" dirty="0" smtClean="0"/>
              <a:t> noirs, courts et </a:t>
            </a:r>
            <a:r>
              <a:rPr lang="en-US" dirty="0" err="1" smtClean="0"/>
              <a:t>frisés</a:t>
            </a:r>
            <a:r>
              <a:rPr lang="en-US" dirty="0" smtClean="0"/>
              <a:t>. </a:t>
            </a:r>
            <a:r>
              <a:rPr lang="en-US" dirty="0" err="1" smtClean="0"/>
              <a:t>J’ai</a:t>
            </a:r>
            <a:r>
              <a:rPr lang="en-US" dirty="0" smtClean="0"/>
              <a:t> les </a:t>
            </a:r>
            <a:r>
              <a:rPr lang="en-US" dirty="0" err="1" smtClean="0"/>
              <a:t>yeux</a:t>
            </a:r>
            <a:r>
              <a:rPr lang="en-US" dirty="0" smtClean="0"/>
              <a:t> noirs. Je </a:t>
            </a:r>
            <a:r>
              <a:rPr lang="en-US" dirty="0" err="1" smtClean="0"/>
              <a:t>suis</a:t>
            </a:r>
            <a:r>
              <a:rPr lang="en-US" dirty="0" smtClean="0"/>
              <a:t> grand et mince. 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14400"/>
            <a:ext cx="4114800" cy="554307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667000"/>
            <a:ext cx="2461996" cy="38862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295</TotalTime>
  <Words>601</Words>
  <Application>Microsoft Office PowerPoint</Application>
  <PresentationFormat>On-screen Show (4:3)</PresentationFormat>
  <Paragraphs>54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Opulent</vt:lpstr>
      <vt:lpstr>    Mon Roman Photo</vt:lpstr>
      <vt:lpstr>Moi</vt:lpstr>
      <vt:lpstr>Slide 3</vt:lpstr>
      <vt:lpstr>Slide 4</vt:lpstr>
      <vt:lpstr>Ma Soeur </vt:lpstr>
      <vt:lpstr>Slide 6</vt:lpstr>
      <vt:lpstr>Slide 7</vt:lpstr>
      <vt:lpstr>Mon Père</vt:lpstr>
      <vt:lpstr>Slide 9</vt:lpstr>
      <vt:lpstr>Slide 10</vt:lpstr>
      <vt:lpstr>Ma Mère</vt:lpstr>
      <vt:lpstr>Slide 12</vt:lpstr>
      <vt:lpstr>Slide 13</vt:lpstr>
      <vt:lpstr> Mon Chat</vt:lpstr>
      <vt:lpstr>Slide 15</vt:lpstr>
      <vt:lpstr>Slide 16</vt:lpstr>
      <vt:lpstr>Ma Famille!</vt:lpstr>
      <vt:lpstr>Slide 18</vt:lpstr>
      <vt:lpstr>Slide 19</vt:lpstr>
      <vt:lpstr>Slide 20</vt:lpstr>
      <vt:lpstr>Photos Des Activites que je fais avec ma famille</vt:lpstr>
      <vt:lpstr>Mes Amis!</vt:lpstr>
      <vt:lpstr>Mes Amis et moi</vt:lpstr>
      <vt:lpstr>Ma Passion</vt:lpstr>
      <vt:lpstr>Ce Que Je Fais Pour Aider à la maison!</vt:lpstr>
      <vt:lpstr>Ce que je déteste</vt:lpstr>
      <vt:lpstr>conclusion</vt:lpstr>
      <vt:lpstr>Slide 28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 </cp:lastModifiedBy>
  <cp:revision>46</cp:revision>
  <dcterms:created xsi:type="dcterms:W3CDTF">2010-10-18T17:04:17Z</dcterms:created>
  <dcterms:modified xsi:type="dcterms:W3CDTF">2010-10-25T21:25:11Z</dcterms:modified>
</cp:coreProperties>
</file>